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81" r:id="rId5"/>
    <p:sldId id="282" r:id="rId6"/>
    <p:sldId id="261" r:id="rId7"/>
    <p:sldId id="265" r:id="rId8"/>
    <p:sldId id="264" r:id="rId9"/>
    <p:sldId id="262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96" y="5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15F9D-ADDA-4413-BE0E-C96C3D5387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D0B66C-4CF1-48E5-A4EF-C45BFA191B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63C24-CC77-404F-9401-BDA362C8E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A058B-8DD7-4D46-B14E-FC9D746D9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B8428-ACF0-45AD-A32E-2966C6D9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1338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69CD-786B-4A5F-97A4-51ECB1517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52825E-945E-4D9A-AE89-894921F91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B4C2E-4ADB-4A0E-A491-96218C02F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28FAF-29E5-42CD-B8AA-4D6776603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FF667-0A6E-4B9D-A65A-EBE672875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2459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C88D39-7BC3-4BB0-9275-BC110EF255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8FC686-0594-44B5-B339-2384F57B91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E41A8-6A6E-4121-98CD-267A18412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0D357-0797-4629-A4C4-2F3F62E04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0875D-F331-4F5D-AD21-9A41B588C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5459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B35BD-A97F-4210-8DEB-23890878E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8C424-5A18-4F13-936E-BD6E3E106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50F3A-502F-438F-A13D-48ABCC02F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646C0-2F17-4FB8-A855-52B47F559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68056-949C-4C51-A8F4-210CF75DB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3646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25AFA-ACC3-4AEB-9502-D63AA895D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735CC-0E07-490B-9FD3-94DC00A0E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44E5E-8D51-45C2-A322-7E80AC349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7714B-FA9C-4319-A34B-C281F1C2D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B4785-E7FC-454C-B9A4-E53E1E400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2846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09333-41A0-4097-8338-153D12BE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60198-2661-4FC3-BE03-C92A4BD529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69097"/>
            <a:ext cx="5181600" cy="5207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88B0C-9CBD-4E93-8521-4500D0F74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969097"/>
            <a:ext cx="5181600" cy="5207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EFBBBD-B8D7-4679-A33A-8854D3105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7479D0-9149-4720-909C-4C2D25958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755342-0D4D-4A0B-BED3-B6D12FF24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9044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B57E5-D7DB-4E35-BE08-E4A8E3A20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424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A08225-8F9A-4044-AF27-A764273EE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9684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93D9B-4227-4405-B6C0-429FEE58A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70787"/>
            <a:ext cx="5157787" cy="4218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8374CA-C994-45BC-958D-412EDE929B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9684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A253B2-89AD-46E0-8006-76007929CF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70787"/>
            <a:ext cx="5183188" cy="4218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FA0B72-05BE-4129-A073-4605F47C5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5107B9-99BA-49EA-9E78-DBCE3E2B9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1CF5EA-554F-4F1F-9C82-F60E15C0B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9210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84E98-1553-4403-9646-E90BD541F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41D2A-5536-4DA0-9FF5-31310F046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92683-A2A1-4C81-A629-F4C21E4D1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AE21DA-C721-4D3D-A6D1-7E9EE41B2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3300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AA5AD7-2119-4C96-8F9A-AD90AE4E1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314782-B6E6-4EEE-8977-7DE1D0C26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6AE57-7A9B-4088-8084-B3DBE3CB9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540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F5BCF-F704-4DD1-B1BF-E4261A66E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9BE33-1477-4027-9F7D-FDA51AEA5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28EC9-AFBA-42F5-B3B3-8390A662A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AD3EFD-32E3-449B-8C7A-DDD8D0C79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E024EC-FAA8-44D4-A545-7438D4321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19A19-A929-4A04-B10F-AA63F768E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96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272E7-C0F8-4B43-8C95-971C03DB8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D16502-7E61-4E70-8A19-488E2A0655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D70F71-9AB7-4169-BEDB-91E59E659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5963EC-42F0-4458-9F89-3632F1FC1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4E365B-9914-4236-A66A-30B9522E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2B6CB-E4C9-49FA-B871-CC293A5E9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2463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9B0B4F-9A42-4F5A-912D-A4BA68716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24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58C19-9D4A-46EB-8F2B-FF39997B6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72589"/>
            <a:ext cx="10515600" cy="5204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163BA-5DDF-4AD1-A9B2-8D0C259C3A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BAC2D-8B01-42F8-894C-01C449D8034D}" type="datetimeFigureOut">
              <a:rPr lang="en-CA" smtClean="0"/>
              <a:t>2023-11-02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A8A70-4190-4ABA-B729-921949D21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56926-5A8B-4539-AA7A-F9AE84369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50255-1EFC-4960-B708-74979557FF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3640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C0FF9-9FD9-2F07-0461-1F1DF641BB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VTK-python programming codes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CF598D-E094-2C4C-22B8-BCC15DB3EC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3192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FBDA9-C1A8-F836-9220-D132C034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electroMaps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8D13D-8776-5CD6-2D98-6C6062DDCB9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dirty="0"/>
              <a:t>Run showPolygon.py</a:t>
            </a:r>
          </a:p>
          <a:p>
            <a:r>
              <a:rPr lang="en-CA" dirty="0"/>
              <a:t>Visualize </a:t>
            </a:r>
            <a:r>
              <a:rPr lang="en-CA" dirty="0" err="1"/>
              <a:t>Electromaps</a:t>
            </a:r>
            <a:r>
              <a:rPr lang="en-CA" dirty="0"/>
              <a:t> volumes</a:t>
            </a:r>
          </a:p>
          <a:p>
            <a:pPr lvl="1"/>
            <a:r>
              <a:rPr lang="en-CA" dirty="0"/>
              <a:t>Read </a:t>
            </a:r>
            <a:r>
              <a:rPr lang="en-CA" dirty="0" err="1"/>
              <a:t>Electromaps</a:t>
            </a:r>
            <a:r>
              <a:rPr lang="en-CA" dirty="0"/>
              <a:t> xml file</a:t>
            </a:r>
          </a:p>
          <a:p>
            <a:pPr lvl="1"/>
            <a:r>
              <a:rPr lang="en-CA" dirty="0"/>
              <a:t>Visualize whole volume</a:t>
            </a:r>
          </a:p>
          <a:p>
            <a:pPr lvl="1"/>
            <a:r>
              <a:rPr lang="en-CA" dirty="0"/>
              <a:t>Visualize each sub volume separately</a:t>
            </a:r>
          </a:p>
          <a:p>
            <a:endParaRPr lang="en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5CFFA0F-7C6F-B42F-DC9C-FEEE95D479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526C3B-F3F8-08E6-7A73-0A16CC8A9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2881" y="1089880"/>
            <a:ext cx="2118360" cy="23391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FADBFC-23C1-F63F-0475-E83732FC4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7961" y="3549783"/>
            <a:ext cx="2118360" cy="23391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1607F2-88C0-AD1E-A48F-89836D88DC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8921" y="3549783"/>
            <a:ext cx="2118360" cy="233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49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3A7D7-8582-A6A4-3BD8-508A6A3F5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mat_loadsave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05B9E-A89E-83F3-0485-4FFAD09CB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Run loadmat_test1.py</a:t>
            </a:r>
          </a:p>
          <a:p>
            <a:r>
              <a:rPr lang="en-CA" dirty="0"/>
              <a:t>Source data path is hard-coded.</a:t>
            </a:r>
          </a:p>
          <a:p>
            <a:r>
              <a:rPr lang="en-CA" dirty="0" err="1"/>
              <a:t>Matlab</a:t>
            </a:r>
            <a:r>
              <a:rPr lang="en-CA" dirty="0"/>
              <a:t> .mat file input &amp; output test using </a:t>
            </a:r>
            <a:r>
              <a:rPr lang="en-CA" dirty="0" err="1"/>
              <a:t>scipy</a:t>
            </a:r>
            <a:r>
              <a:rPr lang="en-CA" dirty="0"/>
              <a:t> package</a:t>
            </a:r>
          </a:p>
          <a:p>
            <a:pPr lvl="1"/>
            <a:r>
              <a:rPr lang="en-CA" dirty="0"/>
              <a:t>Read </a:t>
            </a:r>
            <a:r>
              <a:rPr lang="en-CA" dirty="0" err="1"/>
              <a:t>vel_struct.mat</a:t>
            </a:r>
            <a:endParaRPr lang="en-CA" dirty="0"/>
          </a:p>
          <a:p>
            <a:pPr lvl="1"/>
            <a:r>
              <a:rPr lang="en-CA" dirty="0"/>
              <a:t>Access contents</a:t>
            </a:r>
          </a:p>
          <a:p>
            <a:pPr lvl="1"/>
            <a:r>
              <a:rPr lang="en-CA" dirty="0"/>
              <a:t>Modify and save in .mat format</a:t>
            </a:r>
          </a:p>
          <a:p>
            <a:pPr lvl="2"/>
            <a:r>
              <a:rPr lang="en-CA" dirty="0"/>
              <a:t>save1: save as is</a:t>
            </a:r>
          </a:p>
          <a:p>
            <a:pPr lvl="2"/>
            <a:r>
              <a:rPr lang="en-CA" dirty="0"/>
              <a:t>save2: modify using python array</a:t>
            </a:r>
          </a:p>
          <a:p>
            <a:pPr lvl="2"/>
            <a:r>
              <a:rPr lang="en-CA" dirty="0"/>
              <a:t>save3: modify using </a:t>
            </a:r>
            <a:r>
              <a:rPr lang="en-CA" dirty="0" err="1"/>
              <a:t>numpy</a:t>
            </a:r>
            <a:r>
              <a:rPr lang="en-CA" dirty="0"/>
              <a:t> array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87076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D92AD-CB32-15EE-E83F-28F7DFB2F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FourPaneViewer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FB9BC-6A40-290F-110E-755123CB1EF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dirty="0"/>
              <a:t>Run QtVTKRenderWindows.py</a:t>
            </a:r>
          </a:p>
          <a:p>
            <a:r>
              <a:rPr lang="en-CA" dirty="0"/>
              <a:t>Based on VTK C++ example</a:t>
            </a:r>
          </a:p>
          <a:p>
            <a:pPr lvl="1"/>
            <a:r>
              <a:rPr lang="en-CA" dirty="0"/>
              <a:t>Converted to python</a:t>
            </a:r>
          </a:p>
          <a:p>
            <a:r>
              <a:rPr lang="en-CA" dirty="0"/>
              <a:t>Source data path is hard-coded.</a:t>
            </a:r>
          </a:p>
          <a:p>
            <a:r>
              <a:rPr lang="en-CA" dirty="0"/>
              <a:t>Function</a:t>
            </a:r>
          </a:p>
          <a:p>
            <a:pPr lvl="1"/>
            <a:r>
              <a:rPr lang="en-CA" dirty="0"/>
              <a:t>Read mag struct in </a:t>
            </a:r>
            <a:r>
              <a:rPr lang="en-CA" dirty="0" err="1"/>
              <a:t>mrStruct</a:t>
            </a:r>
            <a:r>
              <a:rPr lang="en-CA" dirty="0"/>
              <a:t> </a:t>
            </a:r>
          </a:p>
          <a:p>
            <a:pPr lvl="1"/>
            <a:r>
              <a:rPr lang="en-CA" dirty="0"/>
              <a:t>Display in three 2D </a:t>
            </a:r>
            <a:r>
              <a:rPr lang="en-CA" dirty="0" err="1"/>
              <a:t>reslice</a:t>
            </a:r>
            <a:r>
              <a:rPr lang="en-CA" dirty="0"/>
              <a:t> view and combined view in 3D space</a:t>
            </a:r>
          </a:p>
          <a:p>
            <a:pPr lvl="1"/>
            <a:r>
              <a:rPr lang="en-CA" dirty="0"/>
              <a:t>2D </a:t>
            </a:r>
            <a:r>
              <a:rPr lang="en-CA" dirty="0" err="1"/>
              <a:t>reslice</a:t>
            </a:r>
            <a:r>
              <a:rPr lang="en-CA" dirty="0"/>
              <a:t> view is adjusted by moving axis line.</a:t>
            </a:r>
          </a:p>
          <a:p>
            <a:pPr lvl="2"/>
            <a:r>
              <a:rPr lang="en-CA" dirty="0"/>
              <a:t>Angle between axes is not retained.</a:t>
            </a:r>
          </a:p>
          <a:p>
            <a:pPr lvl="1"/>
            <a:endParaRPr lang="en-CA" dirty="0"/>
          </a:p>
          <a:p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71DC243-D250-7102-8542-DBA3F625ED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665257"/>
            <a:ext cx="5181600" cy="381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42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A9ACF-1C7E-50EC-D6CF-289770DF8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temporal_processing-200714-1_planeCrossAnalysis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32D77-F0A3-ACA2-B86E-0086A31BC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Run ParticleTracingTest.py</a:t>
            </a:r>
          </a:p>
          <a:p>
            <a:r>
              <a:rPr lang="en-CA" dirty="0"/>
              <a:t>Source data path is hard-coded.</a:t>
            </a:r>
          </a:p>
          <a:p>
            <a:pPr lvl="1"/>
            <a:r>
              <a:rPr lang="en-CA" dirty="0" err="1"/>
              <a:t>s.SetFilepathMagnitude</a:t>
            </a:r>
            <a:endParaRPr lang="en-CA" dirty="0"/>
          </a:p>
          <a:p>
            <a:pPr lvl="1"/>
            <a:r>
              <a:rPr lang="en-CA" dirty="0" err="1"/>
              <a:t>s.SetFilepathVelocity</a:t>
            </a:r>
            <a:endParaRPr lang="en-CA" dirty="0"/>
          </a:p>
          <a:p>
            <a:pPr lvl="1"/>
            <a:r>
              <a:rPr lang="en-CA" dirty="0" err="1"/>
              <a:t>s.SetFilepathMask</a:t>
            </a:r>
            <a:endParaRPr lang="en-CA" dirty="0"/>
          </a:p>
          <a:p>
            <a:r>
              <a:rPr lang="en-CA" dirty="0"/>
              <a:t>Plane definition is hard-coded.</a:t>
            </a:r>
          </a:p>
          <a:p>
            <a:pPr lvl="1"/>
            <a:r>
              <a:rPr lang="en-CA" dirty="0" err="1"/>
              <a:t>planeSourceMV</a:t>
            </a:r>
            <a:endParaRPr lang="en-CA" dirty="0"/>
          </a:p>
          <a:p>
            <a:pPr lvl="1"/>
            <a:r>
              <a:rPr lang="en-CA" dirty="0" err="1"/>
              <a:t>planeSourceAV</a:t>
            </a:r>
            <a:endParaRPr lang="en-CA" dirty="0"/>
          </a:p>
          <a:p>
            <a:r>
              <a:rPr lang="en-CA" dirty="0"/>
              <a:t>Function</a:t>
            </a:r>
          </a:p>
          <a:p>
            <a:pPr lvl="1"/>
            <a:r>
              <a:rPr lang="en-CA" dirty="0"/>
              <a:t>Read </a:t>
            </a:r>
            <a:r>
              <a:rPr lang="en-CA" dirty="0" err="1"/>
              <a:t>mrstruct</a:t>
            </a:r>
            <a:r>
              <a:rPr lang="en-CA" dirty="0"/>
              <a:t> magnitude, velocity, and mask</a:t>
            </a:r>
          </a:p>
          <a:p>
            <a:pPr lvl="1"/>
            <a:r>
              <a:rPr lang="en-CA" dirty="0"/>
              <a:t>Particle Tracing starting from Mitral valve</a:t>
            </a:r>
          </a:p>
          <a:p>
            <a:pPr lvl="1"/>
            <a:r>
              <a:rPr lang="en-CA" dirty="0" err="1"/>
              <a:t>Pathline</a:t>
            </a:r>
            <a:r>
              <a:rPr lang="en-CA" dirty="0"/>
              <a:t> Visualization</a:t>
            </a:r>
          </a:p>
          <a:p>
            <a:pPr lvl="1"/>
            <a:r>
              <a:rPr lang="en-CA" dirty="0"/>
              <a:t>Sort out each </a:t>
            </a:r>
            <a:r>
              <a:rPr lang="en-CA" dirty="0" err="1"/>
              <a:t>pathline</a:t>
            </a:r>
            <a:r>
              <a:rPr lang="en-CA" dirty="0"/>
              <a:t> segment cross</a:t>
            </a:r>
          </a:p>
          <a:p>
            <a:pPr lvl="2"/>
            <a:r>
              <a:rPr lang="en-CA" dirty="0"/>
              <a:t>Inside AV</a:t>
            </a:r>
          </a:p>
          <a:p>
            <a:pPr lvl="2"/>
            <a:r>
              <a:rPr lang="en-CA" dirty="0"/>
              <a:t>Across AV</a:t>
            </a:r>
          </a:p>
          <a:p>
            <a:pPr lvl="2"/>
            <a:r>
              <a:rPr lang="en-CA" dirty="0"/>
              <a:t>Outside AV</a:t>
            </a:r>
          </a:p>
        </p:txBody>
      </p:sp>
    </p:spTree>
    <p:extLst>
      <p:ext uri="{BB962C8B-B14F-4D97-AF65-F5344CB8AC3E}">
        <p14:creationId xmlns:p14="http://schemas.microsoft.com/office/powerpoint/2010/main" val="3620905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A9ACF-1C7E-50EC-D6CF-289770DF8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temporal_processing-200714-1_planeCrossAnalysis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DAC8C09-7242-3F13-939A-9668821FD6F2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188677" y="1460018"/>
            <a:ext cx="3661921" cy="29264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FD7E870-BD02-00DB-8F96-329947CB7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5039" y="1460018"/>
            <a:ext cx="3661921" cy="29264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1045269-49C5-E97D-483E-24F36E7892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1401" y="1460018"/>
            <a:ext cx="3661921" cy="29264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CACAA4-0C5F-7CF7-5B11-1EC548E67030}"/>
              </a:ext>
            </a:extLst>
          </p:cNvPr>
          <p:cNvSpPr txBox="1"/>
          <p:nvPr/>
        </p:nvSpPr>
        <p:spPr>
          <a:xfrm>
            <a:off x="188677" y="4563012"/>
            <a:ext cx="36217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2"/>
            <a:r>
              <a:rPr lang="en-CA" dirty="0"/>
              <a:t>Tomato: </a:t>
            </a:r>
            <a:r>
              <a:rPr lang="en-CA" dirty="0" err="1"/>
              <a:t>Pathline</a:t>
            </a:r>
            <a:r>
              <a:rPr lang="en-CA" dirty="0"/>
              <a:t> segment Inside AV</a:t>
            </a:r>
          </a:p>
          <a:p>
            <a:pPr marL="0" lvl="2"/>
            <a:r>
              <a:rPr lang="en-CA" dirty="0"/>
              <a:t>Green: </a:t>
            </a:r>
            <a:r>
              <a:rPr lang="en-CA" dirty="0" err="1"/>
              <a:t>Pathline</a:t>
            </a:r>
            <a:r>
              <a:rPr lang="en-CA" dirty="0"/>
              <a:t> segment Across AV</a:t>
            </a:r>
          </a:p>
          <a:p>
            <a:pPr marL="0" lvl="2"/>
            <a:r>
              <a:rPr lang="en-CA" dirty="0"/>
              <a:t>Yellow: </a:t>
            </a:r>
            <a:r>
              <a:rPr lang="en-CA" dirty="0" err="1"/>
              <a:t>Pathline</a:t>
            </a:r>
            <a:r>
              <a:rPr lang="en-CA" dirty="0"/>
              <a:t> segment Outside AV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E68B64-1E89-8134-4397-BA50F4B10914}"/>
              </a:ext>
            </a:extLst>
          </p:cNvPr>
          <p:cNvSpPr txBox="1"/>
          <p:nvPr/>
        </p:nvSpPr>
        <p:spPr>
          <a:xfrm>
            <a:off x="4265039" y="4563012"/>
            <a:ext cx="3661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/>
            <a:r>
              <a:rPr lang="en-CA" dirty="0" err="1"/>
              <a:t>Pathline</a:t>
            </a:r>
            <a:r>
              <a:rPr lang="en-CA" dirty="0"/>
              <a:t> visualization with LA mask and velocity vectors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521F7F-2669-5B7C-8605-B6337EBEE754}"/>
              </a:ext>
            </a:extLst>
          </p:cNvPr>
          <p:cNvSpPr txBox="1"/>
          <p:nvPr/>
        </p:nvSpPr>
        <p:spPr>
          <a:xfrm>
            <a:off x="8341400" y="4563011"/>
            <a:ext cx="3661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/>
            <a:r>
              <a:rPr lang="en-CA" dirty="0"/>
              <a:t>Particle location after completing tracing for a heart cycle.</a:t>
            </a:r>
          </a:p>
        </p:txBody>
      </p:sp>
    </p:spTree>
    <p:extLst>
      <p:ext uri="{BB962C8B-B14F-4D97-AF65-F5344CB8AC3E}">
        <p14:creationId xmlns:p14="http://schemas.microsoft.com/office/powerpoint/2010/main" val="4260972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F0224-69BF-442E-EDBF-38BBC84AC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temporal_processing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090A5-823A-E8E1-49E2-18142EDF4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Under development version</a:t>
            </a:r>
          </a:p>
          <a:p>
            <a:pPr lvl="1"/>
            <a:r>
              <a:rPr lang="en-CA" dirty="0"/>
              <a:t>Goal: repeat tracing retained inflow from where it ends</a:t>
            </a:r>
          </a:p>
          <a:p>
            <a:pPr lvl="1"/>
            <a:r>
              <a:rPr lang="en-CA" dirty="0"/>
              <a:t>Particle source is defined by a group of points (</a:t>
            </a:r>
            <a:r>
              <a:rPr lang="en-CA" dirty="0" err="1"/>
              <a:t>PolyPointSource</a:t>
            </a:r>
            <a:r>
              <a:rPr lang="en-CA" dirty="0"/>
              <a:t>) rather than plane</a:t>
            </a:r>
          </a:p>
          <a:p>
            <a:pPr lvl="1"/>
            <a:r>
              <a:rPr lang="en-CA" dirty="0"/>
              <a:t>Valve flow quantification – for automatic detect of IVR</a:t>
            </a:r>
          </a:p>
          <a:p>
            <a:pPr lvl="1"/>
            <a:r>
              <a:rPr lang="en-CA" dirty="0"/>
              <a:t>Refactoring, restructuring</a:t>
            </a:r>
          </a:p>
          <a:p>
            <a:pPr lvl="1"/>
            <a:r>
              <a:rPr lang="en-CA" dirty="0"/>
              <a:t>Not fully work</a:t>
            </a:r>
          </a:p>
          <a:p>
            <a:r>
              <a:rPr lang="en-CA" dirty="0"/>
              <a:t>Run ParticleTracingTest.py</a:t>
            </a:r>
          </a:p>
          <a:p>
            <a:pPr lvl="1"/>
            <a:r>
              <a:rPr lang="en-CA" dirty="0"/>
              <a:t>Source data path is hard-coded.</a:t>
            </a:r>
          </a:p>
          <a:p>
            <a:pPr lvl="2"/>
            <a:r>
              <a:rPr lang="en-CA" dirty="0" err="1"/>
              <a:t>filepathMagnitude</a:t>
            </a:r>
            <a:r>
              <a:rPr lang="en-CA" dirty="0"/>
              <a:t>, </a:t>
            </a:r>
            <a:r>
              <a:rPr lang="en-CA" dirty="0" err="1"/>
              <a:t>filepathVelocity</a:t>
            </a:r>
            <a:endParaRPr lang="en-CA" dirty="0"/>
          </a:p>
          <a:p>
            <a:pPr lvl="1"/>
            <a:r>
              <a:rPr lang="en-CA" dirty="0"/>
              <a:t>Plane definition is hard-coded.</a:t>
            </a:r>
          </a:p>
          <a:p>
            <a:pPr lvl="2"/>
            <a:r>
              <a:rPr lang="en-CA" dirty="0" err="1"/>
              <a:t>pointsPlaneMV</a:t>
            </a:r>
            <a:r>
              <a:rPr lang="en-CA" dirty="0"/>
              <a:t>, </a:t>
            </a:r>
            <a:r>
              <a:rPr lang="en-CA" dirty="0" err="1"/>
              <a:t>pointsPlaneAV</a:t>
            </a:r>
            <a:endParaRPr lang="en-CA" dirty="0"/>
          </a:p>
          <a:p>
            <a:r>
              <a:rPr lang="en-CA" dirty="0"/>
              <a:t>Function</a:t>
            </a:r>
          </a:p>
          <a:p>
            <a:pPr lvl="1"/>
            <a:r>
              <a:rPr lang="en-CA" dirty="0"/>
              <a:t>Read </a:t>
            </a:r>
            <a:r>
              <a:rPr lang="en-CA" dirty="0" err="1"/>
              <a:t>mrstruct</a:t>
            </a:r>
            <a:r>
              <a:rPr lang="en-CA" dirty="0"/>
              <a:t> </a:t>
            </a:r>
            <a:r>
              <a:rPr lang="en-CA" dirty="0" err="1"/>
              <a:t>mag&amp;vel&amp;mask</a:t>
            </a:r>
            <a:endParaRPr lang="en-CA" dirty="0"/>
          </a:p>
          <a:p>
            <a:pPr lvl="1"/>
            <a:r>
              <a:rPr lang="en-CA" dirty="0"/>
              <a:t>Visualize LA volume</a:t>
            </a:r>
          </a:p>
          <a:p>
            <a:pPr lvl="1"/>
            <a:r>
              <a:rPr lang="en-CA" dirty="0"/>
              <a:t>Visualize PC-MRA volume with velocity vector</a:t>
            </a:r>
          </a:p>
          <a:p>
            <a:pPr lvl="1"/>
            <a:r>
              <a:rPr lang="en-CA" dirty="0"/>
              <a:t>Particle tracing</a:t>
            </a:r>
          </a:p>
        </p:txBody>
      </p:sp>
    </p:spTree>
    <p:extLst>
      <p:ext uri="{BB962C8B-B14F-4D97-AF65-F5344CB8AC3E}">
        <p14:creationId xmlns:p14="http://schemas.microsoft.com/office/powerpoint/2010/main" val="4065269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F4EE3E18-C2F6-1E0B-7961-CD668992E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temporal_processing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D3E389-94F4-4391-637C-0F477988C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859" y="959002"/>
            <a:ext cx="1974947" cy="1447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9C8DF7-A8EE-6476-E07E-F5ED8A575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188" y="959002"/>
            <a:ext cx="1974947" cy="14476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D4C881-EE9F-14A4-D4C3-E0CF793DD5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858" y="2675946"/>
            <a:ext cx="1974947" cy="14476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CE37FF-08AA-1301-7310-0F37435A29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187" y="2675946"/>
            <a:ext cx="1974947" cy="14476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2B0A97-101E-9FFE-7749-C639BD4E9C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2516" y="2675946"/>
            <a:ext cx="1974947" cy="14476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BE0DEE-0142-567F-EB12-32E93719D1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858" y="4392890"/>
            <a:ext cx="1974947" cy="14476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47DFCD-86FD-B274-B5A5-8DD0D389AD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59843" y="4392890"/>
            <a:ext cx="1974947" cy="14476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152578B-0319-3EB9-2527-E910C22762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77775" y="4392890"/>
            <a:ext cx="1974947" cy="144762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BBF2363-6A04-DA2C-2A4C-BF3A355D531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69697" y="959002"/>
            <a:ext cx="1951856" cy="143069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E17B246-768D-52F2-28F3-CD7BA1D0329B}"/>
              </a:ext>
            </a:extLst>
          </p:cNvPr>
          <p:cNvSpPr txBox="1"/>
          <p:nvPr/>
        </p:nvSpPr>
        <p:spPr>
          <a:xfrm>
            <a:off x="346903" y="2341951"/>
            <a:ext cx="45868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/>
            <a:r>
              <a:rPr lang="en-CA" dirty="0"/>
              <a:t>Visualize LA volume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F8CA2F-4645-D526-2367-2FED4840E44E}"/>
              </a:ext>
            </a:extLst>
          </p:cNvPr>
          <p:cNvSpPr txBox="1"/>
          <p:nvPr/>
        </p:nvSpPr>
        <p:spPr>
          <a:xfrm>
            <a:off x="4903307" y="2341951"/>
            <a:ext cx="4631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/>
            <a:r>
              <a:rPr lang="en-CA" dirty="0"/>
              <a:t>Visualize PC-MRA volume with velocity vector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327031-A0FA-5331-1A22-CA068CE58441}"/>
              </a:ext>
            </a:extLst>
          </p:cNvPr>
          <p:cNvSpPr txBox="1"/>
          <p:nvPr/>
        </p:nvSpPr>
        <p:spPr>
          <a:xfrm>
            <a:off x="317086" y="4058895"/>
            <a:ext cx="4631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/>
            <a:r>
              <a:rPr lang="en-CA" dirty="0"/>
              <a:t>Confirm MV plane definition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108B487-B0A9-0566-8835-9E0148CBB33C}"/>
              </a:ext>
            </a:extLst>
          </p:cNvPr>
          <p:cNvSpPr txBox="1"/>
          <p:nvPr/>
        </p:nvSpPr>
        <p:spPr>
          <a:xfrm>
            <a:off x="317086" y="5884329"/>
            <a:ext cx="4631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/>
            <a:r>
              <a:rPr lang="en-CA" dirty="0"/>
              <a:t>Confirm AV plane definition</a:t>
            </a:r>
          </a:p>
        </p:txBody>
      </p:sp>
    </p:spTree>
    <p:extLst>
      <p:ext uri="{BB962C8B-B14F-4D97-AF65-F5344CB8AC3E}">
        <p14:creationId xmlns:p14="http://schemas.microsoft.com/office/powerpoint/2010/main" val="3436173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F4EE3E18-C2F6-1E0B-7961-CD668992E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temporal_processing</a:t>
            </a:r>
            <a:endParaRPr lang="en-CA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B8FF36-577B-9D10-D14A-DBE83601E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858" y="959002"/>
            <a:ext cx="1696166" cy="144762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FD67C9-B209-C88E-68D2-B95D651D7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858" y="2699094"/>
            <a:ext cx="1952263" cy="144762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C698F27-7AD3-57F0-5ECD-379E2DE3BA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4537" y="2699094"/>
            <a:ext cx="1952263" cy="144762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E17B246-768D-52F2-28F3-CD7BA1D0329B}"/>
              </a:ext>
            </a:extLst>
          </p:cNvPr>
          <p:cNvSpPr txBox="1"/>
          <p:nvPr/>
        </p:nvSpPr>
        <p:spPr>
          <a:xfrm>
            <a:off x="346903" y="2341951"/>
            <a:ext cx="45868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/>
            <a:r>
              <a:rPr lang="en-CA" dirty="0"/>
              <a:t>Check flow through MV &amp; AV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E04D951-2DCB-6461-9F2E-3108369AA36F}"/>
              </a:ext>
            </a:extLst>
          </p:cNvPr>
          <p:cNvSpPr txBox="1"/>
          <p:nvPr/>
        </p:nvSpPr>
        <p:spPr>
          <a:xfrm>
            <a:off x="421858" y="4146718"/>
            <a:ext cx="45868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/>
            <a:r>
              <a:rPr lang="en-CA" dirty="0"/>
              <a:t>Particle locations after particle tracing</a:t>
            </a:r>
          </a:p>
        </p:txBody>
      </p:sp>
    </p:spTree>
    <p:extLst>
      <p:ext uri="{BB962C8B-B14F-4D97-AF65-F5344CB8AC3E}">
        <p14:creationId xmlns:p14="http://schemas.microsoft.com/office/powerpoint/2010/main" val="3409402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F49D-81F5-8C17-1327-2674F801A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TimeSeriesViewer</a:t>
            </a:r>
            <a:endParaRPr lang="en-CA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B794DEF-2145-F1BE-751A-AC336ED029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Under development version</a:t>
            </a:r>
          </a:p>
          <a:p>
            <a:pPr lvl="1"/>
            <a:r>
              <a:rPr lang="en-CA" dirty="0"/>
              <a:t>MDI GUI interface using Qt library</a:t>
            </a:r>
          </a:p>
          <a:p>
            <a:pPr lvl="1"/>
            <a:r>
              <a:rPr lang="en-CA" dirty="0"/>
              <a:t>Only GUI skeleton works</a:t>
            </a:r>
          </a:p>
          <a:p>
            <a:pPr lvl="2"/>
            <a:r>
              <a:rPr lang="en-CA" dirty="0"/>
              <a:t>I thought that I implemented visualization in view, but it doesn’t work.</a:t>
            </a:r>
          </a:p>
          <a:p>
            <a:pPr lvl="2"/>
            <a:r>
              <a:rPr lang="en-CA" dirty="0"/>
              <a:t>Widget_TimeSeriesView.py has already lots of code. It should work with a little effort.</a:t>
            </a:r>
          </a:p>
          <a:p>
            <a:r>
              <a:rPr lang="en-CA" dirty="0"/>
              <a:t>Run Main.py &lt;</a:t>
            </a:r>
            <a:r>
              <a:rPr lang="en-CA" dirty="0" err="1"/>
              <a:t>mrstruct</a:t>
            </a:r>
            <a:r>
              <a:rPr lang="en-CA" dirty="0"/>
              <a:t> folder path&gt;</a:t>
            </a:r>
          </a:p>
          <a:p>
            <a:pPr lvl="1"/>
            <a:r>
              <a:rPr lang="en-CA" dirty="0"/>
              <a:t>&lt;</a:t>
            </a:r>
            <a:r>
              <a:rPr lang="en-CA" dirty="0" err="1"/>
              <a:t>mrstruct</a:t>
            </a:r>
            <a:r>
              <a:rPr lang="en-CA" dirty="0"/>
              <a:t> folder path&gt;: folder that contains </a:t>
            </a:r>
            <a:r>
              <a:rPr lang="en-CA" dirty="0" err="1"/>
              <a:t>mag_struct.mat</a:t>
            </a:r>
            <a:r>
              <a:rPr lang="en-CA" dirty="0"/>
              <a:t>, </a:t>
            </a:r>
            <a:r>
              <a:rPr lang="en-CA" dirty="0" err="1"/>
              <a:t>vel_struct.mat</a:t>
            </a:r>
            <a:r>
              <a:rPr lang="en-CA" dirty="0"/>
              <a:t>, and </a:t>
            </a:r>
            <a:r>
              <a:rPr lang="en-CA" dirty="0" err="1"/>
              <a:t>LA_volume.mat</a:t>
            </a:r>
            <a:endParaRPr lang="en-CA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54EFA68-9DF1-A0E9-10CB-735BA75D43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839526"/>
            <a:ext cx="5181600" cy="3466286"/>
          </a:xfrm>
        </p:spPr>
      </p:pic>
    </p:spTree>
    <p:extLst>
      <p:ext uri="{BB962C8B-B14F-4D97-AF65-F5344CB8AC3E}">
        <p14:creationId xmlns:p14="http://schemas.microsoft.com/office/powerpoint/2010/main" val="20651205"/>
      </p:ext>
    </p:extLst>
  </p:cSld>
  <p:clrMapOvr>
    <a:masterClrMapping/>
  </p:clrMapOvr>
</p:sld>
</file>

<file path=ppt/theme/theme1.xml><?xml version="1.0" encoding="utf-8"?>
<a:theme xmlns:a="http://schemas.openxmlformats.org/drawingml/2006/main" name="basic_simp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c_simple" id="{2C92DAD2-F645-4341-84DC-9BE4CD381C7A}" vid="{65B86554-C378-4CF7-81B1-35A2C15B0C8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basic_simple</Template>
  <TotalTime>914</TotalTime>
  <Words>439</Words>
  <Application>Microsoft Office PowerPoint</Application>
  <PresentationFormat>Widescreen</PresentationFormat>
  <Paragraphs>83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basic_simple</vt:lpstr>
      <vt:lpstr>VTK-python programming codes</vt:lpstr>
      <vt:lpstr>mat_loadsave</vt:lpstr>
      <vt:lpstr>FourPaneViewer</vt:lpstr>
      <vt:lpstr>temporal_processing-200714-1_planeCrossAnalysis</vt:lpstr>
      <vt:lpstr>temporal_processing-200714-1_planeCrossAnalysis</vt:lpstr>
      <vt:lpstr>temporal_processing</vt:lpstr>
      <vt:lpstr>temporal_processing</vt:lpstr>
      <vt:lpstr>temporal_processing</vt:lpstr>
      <vt:lpstr>TimeSeriesViewer</vt:lpstr>
      <vt:lpstr>electroMaps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VTK-python programming codes</dc:title>
  <dc:creator>Hansuk Kim</dc:creator>
  <cp:lastModifiedBy>Hansuk Kim</cp:lastModifiedBy>
  <cp:revision>7</cp:revision>
  <dcterms:created xsi:type="dcterms:W3CDTF">2023-11-02T10:36:54Z</dcterms:created>
  <dcterms:modified xsi:type="dcterms:W3CDTF">2023-11-03T01:51:09Z</dcterms:modified>
</cp:coreProperties>
</file>

<file path=docProps/thumbnail.jpeg>
</file>